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</p:sldIdLst>
  <p:sldSz cx="6858000" cy="9144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88" autoAdjust="0"/>
    <p:restoredTop sz="94660"/>
  </p:normalViewPr>
  <p:slideViewPr>
    <p:cSldViewPr showGuides="1">
      <p:cViewPr varScale="1">
        <p:scale>
          <a:sx n="66" d="100"/>
          <a:sy n="66" d="100"/>
        </p:scale>
        <p:origin x="-2952" y="-108"/>
      </p:cViewPr>
      <p:guideLst>
        <p:guide orient="horz" pos="204"/>
        <p:guide orient="horz" pos="5556"/>
        <p:guide orient="horz" pos="657"/>
        <p:guide orient="horz" pos="3379"/>
        <p:guide orient="horz" pos="5103"/>
        <p:guide orient="horz" pos="4830"/>
        <p:guide pos="2160"/>
        <p:guide pos="210"/>
        <p:guide pos="4110"/>
        <p:guide pos="14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68B5-9338-4C10-A69F-704C3DEBB05E}" type="datetimeFigureOut">
              <a:rPr lang="de-DE" smtClean="0"/>
              <a:pPr/>
              <a:t>09.04.2016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D35B6-F2AA-4006-80BD-8ADA6DBC7A6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68B5-9338-4C10-A69F-704C3DEBB05E}" type="datetimeFigureOut">
              <a:rPr lang="de-DE" smtClean="0"/>
              <a:pPr/>
              <a:t>09.04.2016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D35B6-F2AA-4006-80BD-8ADA6DBC7A6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68B5-9338-4C10-A69F-704C3DEBB05E}" type="datetimeFigureOut">
              <a:rPr lang="de-DE" smtClean="0"/>
              <a:pPr/>
              <a:t>09.04.2016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D35B6-F2AA-4006-80BD-8ADA6DBC7A6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68B5-9338-4C10-A69F-704C3DEBB05E}" type="datetimeFigureOut">
              <a:rPr lang="de-DE" smtClean="0"/>
              <a:pPr/>
              <a:t>09.04.2016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D35B6-F2AA-4006-80BD-8ADA6DBC7A6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68B5-9338-4C10-A69F-704C3DEBB05E}" type="datetimeFigureOut">
              <a:rPr lang="de-DE" smtClean="0"/>
              <a:pPr/>
              <a:t>09.04.2016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D35B6-F2AA-4006-80BD-8ADA6DBC7A6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68B5-9338-4C10-A69F-704C3DEBB05E}" type="datetimeFigureOut">
              <a:rPr lang="de-DE" smtClean="0"/>
              <a:pPr/>
              <a:t>09.04.2016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D35B6-F2AA-4006-80BD-8ADA6DBC7A6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68B5-9338-4C10-A69F-704C3DEBB05E}" type="datetimeFigureOut">
              <a:rPr lang="de-DE" smtClean="0"/>
              <a:pPr/>
              <a:t>09.04.2016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D35B6-F2AA-4006-80BD-8ADA6DBC7A6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68B5-9338-4C10-A69F-704C3DEBB05E}" type="datetimeFigureOut">
              <a:rPr lang="de-DE" smtClean="0"/>
              <a:pPr/>
              <a:t>09.04.2016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D35B6-F2AA-4006-80BD-8ADA6DBC7A6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68B5-9338-4C10-A69F-704C3DEBB05E}" type="datetimeFigureOut">
              <a:rPr lang="de-DE" smtClean="0"/>
              <a:pPr/>
              <a:t>09.04.2016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D35B6-F2AA-4006-80BD-8ADA6DBC7A6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68B5-9338-4C10-A69F-704C3DEBB05E}" type="datetimeFigureOut">
              <a:rPr lang="de-DE" smtClean="0"/>
              <a:pPr/>
              <a:t>09.04.2016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D35B6-F2AA-4006-80BD-8ADA6DBC7A6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68B5-9338-4C10-A69F-704C3DEBB05E}" type="datetimeFigureOut">
              <a:rPr lang="de-DE" smtClean="0"/>
              <a:pPr/>
              <a:t>09.04.2016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D35B6-F2AA-4006-80BD-8ADA6DBC7A6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768B5-9338-4C10-A69F-704C3DEBB05E}" type="datetimeFigureOut">
              <a:rPr lang="de-DE" smtClean="0"/>
              <a:pPr/>
              <a:t>09.04.2016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D35B6-F2AA-4006-80BD-8ADA6DBC7A6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8.jpeg"/><Relationship Id="rId18" Type="http://schemas.openxmlformats.org/officeDocument/2006/relationships/hyperlink" Target="http://www.cavallo.info/design/" TargetMode="External"/><Relationship Id="rId3" Type="http://schemas.openxmlformats.org/officeDocument/2006/relationships/image" Target="../media/image2.jpeg"/><Relationship Id="rId21" Type="http://schemas.openxmlformats.org/officeDocument/2006/relationships/image" Target="../media/image13.jpg"/><Relationship Id="rId7" Type="http://schemas.openxmlformats.org/officeDocument/2006/relationships/hyperlink" Target="http://www.aemedia.de/" TargetMode="External"/><Relationship Id="rId12" Type="http://schemas.openxmlformats.org/officeDocument/2006/relationships/image" Target="../media/image7.jpeg"/><Relationship Id="rId17" Type="http://schemas.openxmlformats.org/officeDocument/2006/relationships/image" Target="../media/image10.jpeg"/><Relationship Id="rId2" Type="http://schemas.openxmlformats.org/officeDocument/2006/relationships/image" Target="../media/image1.jpeg"/><Relationship Id="rId16" Type="http://schemas.openxmlformats.org/officeDocument/2006/relationships/hyperlink" Target="http://www.waldhausen.com/" TargetMode="External"/><Relationship Id="rId20" Type="http://schemas.openxmlformats.org/officeDocument/2006/relationships/image" Target="../media/image12.t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hyperlink" Target="http://www.uvex.de/" TargetMode="External"/><Relationship Id="rId24" Type="http://schemas.openxmlformats.org/officeDocument/2006/relationships/image" Target="../media/image16.wmf"/><Relationship Id="rId5" Type="http://schemas.openxmlformats.org/officeDocument/2006/relationships/hyperlink" Target="http://www.lammfell.net/" TargetMode="External"/><Relationship Id="rId15" Type="http://schemas.openxmlformats.org/officeDocument/2006/relationships/image" Target="../media/image9.jpeg"/><Relationship Id="rId23" Type="http://schemas.openxmlformats.org/officeDocument/2006/relationships/image" Target="../media/image15.jpeg"/><Relationship Id="rId10" Type="http://schemas.openxmlformats.org/officeDocument/2006/relationships/image" Target="../media/image6.gif"/><Relationship Id="rId19" Type="http://schemas.openxmlformats.org/officeDocument/2006/relationships/image" Target="../media/image11.png"/><Relationship Id="rId4" Type="http://schemas.openxmlformats.org/officeDocument/2006/relationships/image" Target="../media/image3.jpeg"/><Relationship Id="rId9" Type="http://schemas.openxmlformats.org/officeDocument/2006/relationships/hyperlink" Target="http://www.ortlieb.com/" TargetMode="External"/><Relationship Id="rId14" Type="http://schemas.openxmlformats.org/officeDocument/2006/relationships/hyperlink" Target="http://www.sattelprofis.de/tl_files/Sattelprofis/Bilder/Logos/Logo_Sommer-Sattel.jpg" TargetMode="External"/><Relationship Id="rId2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://www.hasslacherberg.de/assets/images/Karten/TK25%20Ausschnitt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422" t="39632" r="78206" b="1911"/>
          <a:stretch>
            <a:fillRect/>
          </a:stretch>
        </p:blipFill>
        <p:spPr bwMode="auto">
          <a:xfrm>
            <a:off x="0" y="0"/>
            <a:ext cx="2348880" cy="8819828"/>
          </a:xfrm>
          <a:prstGeom prst="rect">
            <a:avLst/>
          </a:prstGeom>
          <a:noFill/>
        </p:spPr>
      </p:pic>
      <p:pic>
        <p:nvPicPr>
          <p:cNvPr id="15" name="Grafik 14" descr="fn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885" y="323850"/>
            <a:ext cx="1010611" cy="10797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Grafik 15" descr="Logo_FI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4432" y="316391"/>
            <a:ext cx="969615" cy="11712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Textfeld 13"/>
          <p:cNvSpPr txBox="1"/>
          <p:nvPr/>
        </p:nvSpPr>
        <p:spPr>
          <a:xfrm>
            <a:off x="2349500" y="6333291"/>
            <a:ext cx="417512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Europa-Cup,  Sichtung Junioren/Senioren, Einsteiger (Gruppenstart möglich)</a:t>
            </a:r>
          </a:p>
          <a:p>
            <a:pPr algn="r"/>
            <a:r>
              <a:rPr lang="de-DE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TREC 40, TREC 30, TREC 20</a:t>
            </a:r>
            <a:endParaRPr lang="de-DE" sz="1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2492896" y="5364088"/>
            <a:ext cx="4031728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27.05</a:t>
            </a:r>
            <a:r>
              <a:rPr lang="de-DE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 - </a:t>
            </a:r>
            <a:r>
              <a:rPr lang="de-DE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29. 05. 2016</a:t>
            </a:r>
            <a:endParaRPr lang="de-DE" sz="28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de-DE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 – 72172 Brachfeld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2924944" y="7308304"/>
            <a:ext cx="307939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Hof Brachfeld   Fam. Lefèvre</a:t>
            </a:r>
            <a:endParaRPr lang="de-DE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de-DE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www.hof-brachfeld.de</a:t>
            </a:r>
          </a:p>
        </p:txBody>
      </p:sp>
      <p:grpSp>
        <p:nvGrpSpPr>
          <p:cNvPr id="33" name="Gruppieren 32"/>
          <p:cNvGrpSpPr/>
          <p:nvPr/>
        </p:nvGrpSpPr>
        <p:grpSpPr>
          <a:xfrm>
            <a:off x="368832" y="3491880"/>
            <a:ext cx="1548000" cy="4165831"/>
            <a:chOff x="368832" y="3491880"/>
            <a:chExt cx="1548000" cy="4165831"/>
          </a:xfrm>
        </p:grpSpPr>
        <p:pic>
          <p:nvPicPr>
            <p:cNvPr id="11270" name="Picture 6" descr="Mattes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 l="10300" t="10468" r="10246" b="15229"/>
            <a:stretch>
              <a:fillRect/>
            </a:stretch>
          </p:blipFill>
          <p:spPr bwMode="auto">
            <a:xfrm>
              <a:off x="816489" y="3988262"/>
              <a:ext cx="652686" cy="62851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pic>
          <p:nvPicPr>
            <p:cNvPr id="11272" name="Picture 8" descr="Aegis-Media-Logo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8832" y="6723581"/>
              <a:ext cx="1548000" cy="27317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pic>
          <p:nvPicPr>
            <p:cNvPr id="11274" name="Picture 10" descr="Ortlieb-Logo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68832" y="5249458"/>
              <a:ext cx="1548000" cy="345097"/>
            </a:xfrm>
            <a:prstGeom prst="rect">
              <a:avLst/>
            </a:prstGeom>
            <a:noFill/>
          </p:spPr>
        </p:pic>
        <p:pic>
          <p:nvPicPr>
            <p:cNvPr id="11276" name="Picture 12" descr="uvex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27261" y="4753116"/>
              <a:ext cx="1031143" cy="360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pic>
          <p:nvPicPr>
            <p:cNvPr id="11278" name="Picture 14" descr="http://www.jollyjumper-reitsport.de/files/000002/2425_logo_hkm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52895" y="6227239"/>
              <a:ext cx="979874" cy="360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pic>
          <p:nvPicPr>
            <p:cNvPr id="11280" name="Picture 16" descr="Vollbild anzeigen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54014" y="5730897"/>
              <a:ext cx="777636" cy="360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pic>
          <p:nvPicPr>
            <p:cNvPr id="27" name="Picture 16" descr="Waldhausen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77569" y="7133098"/>
              <a:ext cx="930527" cy="524613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grpSp>
          <p:nvGrpSpPr>
            <p:cNvPr id="29" name="Gruppieren 28"/>
            <p:cNvGrpSpPr/>
            <p:nvPr/>
          </p:nvGrpSpPr>
          <p:grpSpPr>
            <a:xfrm>
              <a:off x="620832" y="3491880"/>
              <a:ext cx="1044000" cy="360040"/>
              <a:chOff x="548680" y="3707904"/>
              <a:chExt cx="1044000" cy="360040"/>
            </a:xfrm>
          </p:grpSpPr>
          <p:sp>
            <p:nvSpPr>
              <p:cNvPr id="26" name="Rechteck 25"/>
              <p:cNvSpPr/>
              <p:nvPr/>
            </p:nvSpPr>
            <p:spPr>
              <a:xfrm>
                <a:off x="548680" y="3707904"/>
                <a:ext cx="1044000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28" name="Picture 18" descr="Cavallo">
                <a:hlinkClick r:id="rId18"/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548680" y="3707944"/>
                <a:ext cx="1044000" cy="35333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</p:pic>
        </p:grpSp>
      </p:grpSp>
      <p:sp>
        <p:nvSpPr>
          <p:cNvPr id="30" name="Rechteck 29"/>
          <p:cNvSpPr/>
          <p:nvPr/>
        </p:nvSpPr>
        <p:spPr>
          <a:xfrm>
            <a:off x="0" y="8101012"/>
            <a:ext cx="6857999" cy="1042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477391" y="2424360"/>
            <a:ext cx="14394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Sponsoren </a:t>
            </a:r>
          </a:p>
          <a:p>
            <a:pPr algn="ctr"/>
            <a:r>
              <a:rPr lang="de-DE" sz="1400" b="1" dirty="0" smtClean="0"/>
              <a:t>der </a:t>
            </a:r>
          </a:p>
          <a:p>
            <a:pPr algn="ctr"/>
            <a:r>
              <a:rPr lang="de-DE" sz="1400" b="1" dirty="0" smtClean="0"/>
              <a:t>Deutschen </a:t>
            </a:r>
          </a:p>
          <a:p>
            <a:pPr algn="ctr"/>
            <a:r>
              <a:rPr lang="de-DE" sz="1400" b="1" dirty="0" smtClean="0"/>
              <a:t>Equipe</a:t>
            </a:r>
            <a:endParaRPr lang="de-DE" sz="1400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00" y="8241672"/>
            <a:ext cx="1660511" cy="76097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653" y="8244408"/>
            <a:ext cx="2543000" cy="75823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2" y="8234876"/>
            <a:ext cx="1881845" cy="762793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ms Rmn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C:\Users\Lefevre\Desktop\Hof-Logo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068" y="2878611"/>
            <a:ext cx="2203792" cy="223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uppieren 21"/>
          <p:cNvGrpSpPr/>
          <p:nvPr/>
        </p:nvGrpSpPr>
        <p:grpSpPr>
          <a:xfrm>
            <a:off x="1535836" y="290821"/>
            <a:ext cx="3786327" cy="3777123"/>
            <a:chOff x="548680" y="1403648"/>
            <a:chExt cx="4867275" cy="4867275"/>
          </a:xfrm>
        </p:grpSpPr>
        <p:sp>
          <p:nvSpPr>
            <p:cNvPr id="23" name="Rechteck 22"/>
            <p:cNvSpPr/>
            <p:nvPr/>
          </p:nvSpPr>
          <p:spPr>
            <a:xfrm rot="18886445">
              <a:off x="1302336" y="2126425"/>
              <a:ext cx="3361620" cy="3424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4" name="Grafik 23" descr="TrecLogo_RauteNeu.eps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48680" y="1403648"/>
              <a:ext cx="4867275" cy="4867275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Bildschirmpräsentation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Larissa-Design</vt:lpstr>
      <vt:lpstr>PowerPoint-Präsentation</vt:lpstr>
    </vt:vector>
  </TitlesOfParts>
  <Company>Aegis Medis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awendt01</dc:creator>
  <cp:lastModifiedBy>Lefevre</cp:lastModifiedBy>
  <cp:revision>209</cp:revision>
  <dcterms:created xsi:type="dcterms:W3CDTF">2012-10-01T11:37:05Z</dcterms:created>
  <dcterms:modified xsi:type="dcterms:W3CDTF">2016-04-09T16:59:31Z</dcterms:modified>
</cp:coreProperties>
</file>